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0000"/>
    <a:srgbClr val="FF8989"/>
    <a:srgbClr val="214990"/>
    <a:srgbClr val="E1F3F7"/>
    <a:srgbClr val="7698D5"/>
    <a:srgbClr val="668DD0"/>
    <a:srgbClr val="73C7DB"/>
    <a:srgbClr val="616161"/>
    <a:srgbClr val="1251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77" autoAdjust="0"/>
    <p:restoredTop sz="96612" autoAdjust="0"/>
  </p:normalViewPr>
  <p:slideViewPr>
    <p:cSldViewPr snapToGrid="0">
      <p:cViewPr>
        <p:scale>
          <a:sx n="125" d="100"/>
          <a:sy n="125" d="100"/>
        </p:scale>
        <p:origin x="-4" y="-878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redo custSel modSld">
      <pc:chgData name="Maiki kimura" userId="6d634511f2bb92e3" providerId="LiveId" clId="{9E05070F-AC42-404A-953C-DEAE9E4413B7}" dt="2025-07-01T08:45:10.214" v="930" actId="1076"/>
      <pc:docMkLst>
        <pc:docMk/>
      </pc:docMkLst>
      <pc:sldChg chg="addSp delSp modSp mod">
        <pc:chgData name="Maiki kimura" userId="6d634511f2bb92e3" providerId="LiveId" clId="{9E05070F-AC42-404A-953C-DEAE9E4413B7}" dt="2025-07-01T08:45:10.214" v="930" actId="1076"/>
        <pc:sldMkLst>
          <pc:docMk/>
          <pc:sldMk cId="392888827" sldId="276"/>
        </pc:sldMkLst>
        <pc:spChg chg="add del mod">
          <ac:chgData name="Maiki kimura" userId="6d634511f2bb92e3" providerId="LiveId" clId="{9E05070F-AC42-404A-953C-DEAE9E4413B7}" dt="2025-07-01T08:02:14.213" v="368" actId="478"/>
          <ac:spMkLst>
            <pc:docMk/>
            <pc:sldMk cId="392888827" sldId="276"/>
            <ac:spMk id="8" creationId="{C87EF633-0AC7-9AE9-0A17-415DEEEFB5CA}"/>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7-01T08:34:40.082" v="738" actId="20577"/>
          <ac:spMkLst>
            <pc:docMk/>
            <pc:sldMk cId="392888827" sldId="276"/>
            <ac:spMk id="36" creationId="{69A3DCD5-B444-73C5-F3E2-DC3D79DFE28B}"/>
          </ac:spMkLst>
        </pc:spChg>
        <pc:spChg chg="add mod">
          <ac:chgData name="Maiki kimura" userId="6d634511f2bb92e3" providerId="LiveId" clId="{9E05070F-AC42-404A-953C-DEAE9E4413B7}" dt="2025-07-01T08:07:37.043" v="686" actId="1038"/>
          <ac:spMkLst>
            <pc:docMk/>
            <pc:sldMk cId="392888827" sldId="276"/>
            <ac:spMk id="42" creationId="{65FC2D86-FDF8-D8D4-2079-8884D5168D67}"/>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7-01T08:38:05.082" v="871" actId="20577"/>
          <ac:spMkLst>
            <pc:docMk/>
            <pc:sldMk cId="392888827" sldId="276"/>
            <ac:spMk id="50" creationId="{8DCECD73-981C-5119-688F-B55CEB30C1E4}"/>
          </ac:spMkLst>
        </pc:spChg>
        <pc:spChg chg="mod">
          <ac:chgData name="Maiki kimura" userId="6d634511f2bb92e3" providerId="LiveId" clId="{9E05070F-AC42-404A-953C-DEAE9E4413B7}" dt="2025-07-01T08:33:37.983" v="728" actId="20577"/>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add mod">
          <ac:chgData name="Maiki kimura" userId="6d634511f2bb92e3" providerId="LiveId" clId="{9E05070F-AC42-404A-953C-DEAE9E4413B7}" dt="2025-07-01T08:37:49.269" v="868"/>
          <ac:spMkLst>
            <pc:docMk/>
            <pc:sldMk cId="392888827" sldId="276"/>
            <ac:spMk id="64" creationId="{08E8AC40-5C98-FE57-2EA8-B55FF7632731}"/>
          </ac:spMkLst>
        </pc:spChg>
        <pc:spChg chg="mod">
          <ac:chgData name="Maiki kimura" userId="6d634511f2bb92e3" providerId="LiveId" clId="{9E05070F-AC42-404A-953C-DEAE9E4413B7}" dt="2025-07-01T08:12:50.678" v="696" actId="1076"/>
          <ac:spMkLst>
            <pc:docMk/>
            <pc:sldMk cId="392888827" sldId="276"/>
            <ac:spMk id="65" creationId="{6B6AF9F3-8D57-ECA2-592A-781850F6E090}"/>
          </ac:spMkLst>
        </pc:spChg>
        <pc:spChg chg="add mod">
          <ac:chgData name="Maiki kimura" userId="6d634511f2bb92e3" providerId="LiveId" clId="{9E05070F-AC42-404A-953C-DEAE9E4413B7}" dt="2025-07-01T08:39:10.309" v="884"/>
          <ac:spMkLst>
            <pc:docMk/>
            <pc:sldMk cId="392888827" sldId="276"/>
            <ac:spMk id="66" creationId="{D72883E9-99CB-242B-9145-54559E6D1962}"/>
          </ac:spMkLst>
        </pc:spChg>
        <pc:spChg chg="add mod">
          <ac:chgData name="Maiki kimura" userId="6d634511f2bb92e3" providerId="LiveId" clId="{9E05070F-AC42-404A-953C-DEAE9E4413B7}" dt="2025-07-01T08:39:22.619" v="886" actId="1076"/>
          <ac:spMkLst>
            <pc:docMk/>
            <pc:sldMk cId="392888827" sldId="276"/>
            <ac:spMk id="67" creationId="{D4AF66D7-DD04-49D3-DDAB-7C0702716BD9}"/>
          </ac:spMkLst>
        </pc:spChg>
        <pc:spChg chg="add mod">
          <ac:chgData name="Maiki kimura" userId="6d634511f2bb92e3" providerId="LiveId" clId="{9E05070F-AC42-404A-953C-DEAE9E4413B7}" dt="2025-07-01T08:40:27.656" v="895" actId="1076"/>
          <ac:spMkLst>
            <pc:docMk/>
            <pc:sldMk cId="392888827" sldId="276"/>
            <ac:spMk id="68" creationId="{7FFE36F1-AEB1-A3B2-81FD-9EB4AB0AFE21}"/>
          </ac:spMkLst>
        </pc:spChg>
        <pc:spChg chg="add mod">
          <ac:chgData name="Maiki kimura" userId="6d634511f2bb92e3" providerId="LiveId" clId="{9E05070F-AC42-404A-953C-DEAE9E4413B7}" dt="2025-07-01T08:44:55.371" v="927" actId="1076"/>
          <ac:spMkLst>
            <pc:docMk/>
            <pc:sldMk cId="392888827" sldId="276"/>
            <ac:spMk id="69" creationId="{FC635E2A-22EA-D023-AC1F-565223A7E3D2}"/>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7-01T08:06:56.981" v="656" actId="107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7-01T08:44:37.456" v="923" actId="1076"/>
          <ac:spMkLst>
            <pc:docMk/>
            <pc:sldMk cId="392888827" sldId="276"/>
            <ac:spMk id="101" creationId="{CD935CC5-91D2-1008-02F1-34D9A33A6966}"/>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30T08:35:30.214" v="292" actId="14100"/>
          <ac:spMkLst>
            <pc:docMk/>
            <pc:sldMk cId="392888827" sldId="276"/>
            <ac:spMk id="128" creationId="{FB7EC806-42E8-3EFD-48EF-DE92D0FAFD47}"/>
          </ac:spMkLst>
        </pc:spChg>
        <pc:spChg chg="mod">
          <ac:chgData name="Maiki kimura" userId="6d634511f2bb92e3" providerId="LiveId" clId="{9E05070F-AC42-404A-953C-DEAE9E4413B7}" dt="2025-06-30T08:35:49.493" v="294" actId="2711"/>
          <ac:spMkLst>
            <pc:docMk/>
            <pc:sldMk cId="392888827" sldId="276"/>
            <ac:spMk id="131" creationId="{E5F67C89-49F1-9409-A38B-44AA40F3B89D}"/>
          </ac:spMkLst>
        </pc:spChg>
        <pc:spChg chg="mod">
          <ac:chgData name="Maiki kimura" userId="6d634511f2bb92e3" providerId="LiveId" clId="{9E05070F-AC42-404A-953C-DEAE9E4413B7}" dt="2025-06-30T08:33:50.181" v="283" actId="1036"/>
          <ac:spMkLst>
            <pc:docMk/>
            <pc:sldMk cId="392888827" sldId="276"/>
            <ac:spMk id="135" creationId="{E96782E8-0204-356E-61BD-B9F7291041E2}"/>
          </ac:spMkLst>
        </pc:spChg>
        <pc:spChg chg="mod">
          <ac:chgData name="Maiki kimura" userId="6d634511f2bb92e3" providerId="LiveId" clId="{9E05070F-AC42-404A-953C-DEAE9E4413B7}" dt="2025-06-30T08:38:57.994" v="343" actId="20577"/>
          <ac:spMkLst>
            <pc:docMk/>
            <pc:sldMk cId="392888827" sldId="276"/>
            <ac:spMk id="143" creationId="{CB32AF55-A153-DF42-5B27-DB3B9B5B8DC5}"/>
          </ac:spMkLst>
        </pc:spChg>
        <pc:spChg chg="mod">
          <ac:chgData name="Maiki kimura" userId="6d634511f2bb92e3" providerId="LiveId" clId="{9E05070F-AC42-404A-953C-DEAE9E4413B7}" dt="2025-07-01T08:38:30.254" v="878"/>
          <ac:spMkLst>
            <pc:docMk/>
            <pc:sldMk cId="392888827" sldId="276"/>
            <ac:spMk id="152" creationId="{1CB97224-C5A8-FF07-F312-C48602B0A74A}"/>
          </ac:spMkLst>
        </pc:spChg>
        <pc:spChg chg="mod">
          <ac:chgData name="Maiki kimura" userId="6d634511f2bb92e3" providerId="LiveId" clId="{9E05070F-AC42-404A-953C-DEAE9E4413B7}" dt="2025-06-30T08:37:19.587" v="333"/>
          <ac:spMkLst>
            <pc:docMk/>
            <pc:sldMk cId="392888827" sldId="276"/>
            <ac:spMk id="160" creationId="{7E770E50-2658-6184-0BB0-B266529D5AA9}"/>
          </ac:spMkLst>
        </pc:spChg>
        <pc:spChg chg="mod">
          <ac:chgData name="Maiki kimura" userId="6d634511f2bb92e3" providerId="LiveId" clId="{9E05070F-AC42-404A-953C-DEAE9E4413B7}" dt="2025-06-30T08:36:39.152" v="300"/>
          <ac:spMkLst>
            <pc:docMk/>
            <pc:sldMk cId="392888827" sldId="276"/>
            <ac:spMk id="161" creationId="{4F608D40-FADF-1B04-8C5F-A0B2CAE90522}"/>
          </ac:spMkLst>
        </pc:spChg>
        <pc:spChg chg="mod">
          <ac:chgData name="Maiki kimura" userId="6d634511f2bb92e3" providerId="LiveId" clId="{9E05070F-AC42-404A-953C-DEAE9E4413B7}" dt="2025-06-30T08:39:42.036" v="349" actId="20577"/>
          <ac:spMkLst>
            <pc:docMk/>
            <pc:sldMk cId="392888827" sldId="276"/>
            <ac:spMk id="162" creationId="{B7E2B5C4-4519-0668-3791-D6A6863D4433}"/>
          </ac:spMkLst>
        </pc:spChg>
        <pc:spChg chg="mod">
          <ac:chgData name="Maiki kimura" userId="6d634511f2bb92e3" providerId="LiveId" clId="{9E05070F-AC42-404A-953C-DEAE9E4413B7}" dt="2025-06-30T08:36:13.826" v="298" actId="20577"/>
          <ac:spMkLst>
            <pc:docMk/>
            <pc:sldMk cId="392888827" sldId="276"/>
            <ac:spMk id="164" creationId="{6F738B8D-F077-3AC8-24CD-6E0F9903240E}"/>
          </ac:spMkLst>
        </pc:spChg>
        <pc:spChg chg="mod">
          <ac:chgData name="Maiki kimura" userId="6d634511f2bb92e3" providerId="LiveId" clId="{9E05070F-AC42-404A-953C-DEAE9E4413B7}" dt="2025-06-30T08:36:24.345" v="299" actId="2711"/>
          <ac:spMkLst>
            <pc:docMk/>
            <pc:sldMk cId="392888827" sldId="276"/>
            <ac:spMk id="165" creationId="{ED38E69E-58D3-E3B0-10DB-B20DA156DF3B}"/>
          </ac:spMkLst>
        </pc:spChg>
        <pc:spChg chg="mod">
          <ac:chgData name="Maiki kimura" userId="6d634511f2bb92e3" providerId="LiveId" clId="{9E05070F-AC42-404A-953C-DEAE9E4413B7}" dt="2025-06-30T08:37:37.175" v="335" actId="2711"/>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7-01T08:44:27.707" v="917" actId="1076"/>
          <ac:spMkLst>
            <pc:docMk/>
            <pc:sldMk cId="392888827" sldId="276"/>
            <ac:spMk id="234" creationId="{CC955751-37E8-4B35-532D-CB5B02D5F0F0}"/>
          </ac:spMkLst>
        </pc:spChg>
        <pc:spChg chg="mod">
          <ac:chgData name="Maiki kimura" userId="6d634511f2bb92e3" providerId="LiveId" clId="{9E05070F-AC42-404A-953C-DEAE9E4413B7}" dt="2025-07-01T08:44:25.889" v="912" actId="14100"/>
          <ac:spMkLst>
            <pc:docMk/>
            <pc:sldMk cId="392888827" sldId="276"/>
            <ac:spMk id="235" creationId="{C2F3C6E4-0B43-FDC5-52DC-87C3205322B5}"/>
          </ac:spMkLst>
        </pc:spChg>
        <pc:spChg chg="add mod">
          <ac:chgData name="Maiki kimura" userId="6d634511f2bb92e3" providerId="LiveId" clId="{9E05070F-AC42-404A-953C-DEAE9E4413B7}" dt="2025-07-01T08:04:39.022" v="398" actId="1076"/>
          <ac:spMkLst>
            <pc:docMk/>
            <pc:sldMk cId="392888827" sldId="276"/>
            <ac:spMk id="2242" creationId="{C842F0C5-AD3F-3F20-DDFD-4EF340467D57}"/>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add mod">
          <ac:chgData name="Maiki kimura" userId="6d634511f2bb92e3" providerId="LiveId" clId="{9E05070F-AC42-404A-953C-DEAE9E4413B7}" dt="2025-07-01T08:06:02.731" v="411" actId="1076"/>
          <ac:spMkLst>
            <pc:docMk/>
            <pc:sldMk cId="392888827" sldId="276"/>
            <ac:spMk id="2244" creationId="{498A44FF-2A44-94D1-2EE1-97E1D0FD9587}"/>
          </ac:spMkLst>
        </pc:spChg>
        <pc:spChg chg="add mod">
          <ac:chgData name="Maiki kimura" userId="6d634511f2bb92e3" providerId="LiveId" clId="{9E05070F-AC42-404A-953C-DEAE9E4413B7}" dt="2025-07-01T08:06:24.824" v="416" actId="1076"/>
          <ac:spMkLst>
            <pc:docMk/>
            <pc:sldMk cId="392888827" sldId="276"/>
            <ac:spMk id="2245" creationId="{B595F532-902F-B035-A846-935D63239943}"/>
          </ac:spMkLst>
        </pc:spChg>
        <pc:spChg chg="add mod">
          <ac:chgData name="Maiki kimura" userId="6d634511f2bb92e3" providerId="LiveId" clId="{9E05070F-AC42-404A-953C-DEAE9E4413B7}" dt="2025-07-01T08:07:16.356" v="659"/>
          <ac:spMkLst>
            <pc:docMk/>
            <pc:sldMk cId="392888827" sldId="276"/>
            <ac:spMk id="2246" creationId="{3D2C659E-21F3-3399-0FB4-412C334E4CD2}"/>
          </ac:spMkLst>
        </pc:spChg>
        <pc:spChg chg="add mod">
          <ac:chgData name="Maiki kimura" userId="6d634511f2bb92e3" providerId="LiveId" clId="{9E05070F-AC42-404A-953C-DEAE9E4413B7}" dt="2025-07-01T08:12:22.209" v="693" actId="1037"/>
          <ac:spMkLst>
            <pc:docMk/>
            <pc:sldMk cId="392888827" sldId="276"/>
            <ac:spMk id="2247" creationId="{FC3F41AA-C83A-99D5-CBA7-91CE7142AFBC}"/>
          </ac:spMkLst>
        </pc:spChg>
        <pc:spChg chg="add mod">
          <ac:chgData name="Maiki kimura" userId="6d634511f2bb92e3" providerId="LiveId" clId="{9E05070F-AC42-404A-953C-DEAE9E4413B7}" dt="2025-07-01T08:34:08.440" v="736" actId="1076"/>
          <ac:spMkLst>
            <pc:docMk/>
            <pc:sldMk cId="392888827" sldId="276"/>
            <ac:spMk id="2248" creationId="{CEB0368A-7C5C-8DE6-9C58-F5B7FD9E9B0D}"/>
          </ac:spMkLst>
        </pc:spChg>
        <pc:spChg chg="add mod">
          <ac:chgData name="Maiki kimura" userId="6d634511f2bb92e3" providerId="LiveId" clId="{9E05070F-AC42-404A-953C-DEAE9E4413B7}" dt="2025-07-01T08:14:32.451" v="713" actId="20577"/>
          <ac:spMkLst>
            <pc:docMk/>
            <pc:sldMk cId="392888827" sldId="276"/>
            <ac:spMk id="2249" creationId="{A17160E1-DB10-1259-A578-BAD0C6C9BC3D}"/>
          </ac:spMkLst>
        </pc:spChg>
        <pc:spChg chg="add mod">
          <ac:chgData name="Maiki kimura" userId="6d634511f2bb92e3" providerId="LiveId" clId="{9E05070F-AC42-404A-953C-DEAE9E4413B7}" dt="2025-07-01T08:15:11.775" v="717"/>
          <ac:spMkLst>
            <pc:docMk/>
            <pc:sldMk cId="392888827" sldId="276"/>
            <ac:spMk id="2253" creationId="{C7D690D8-FE80-C141-2BE0-61378E4F82F4}"/>
          </ac:spMkLst>
        </pc:spChg>
        <pc:spChg chg="add del mod">
          <ac:chgData name="Maiki kimura" userId="6d634511f2bb92e3" providerId="LiveId" clId="{9E05070F-AC42-404A-953C-DEAE9E4413B7}" dt="2025-07-01T08:34:44.932" v="739" actId="478"/>
          <ac:spMkLst>
            <pc:docMk/>
            <pc:sldMk cId="392888827" sldId="276"/>
            <ac:spMk id="2254" creationId="{06D2E6BD-FD34-CB0C-FAE2-72B1E42C414A}"/>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7-01T08:06:32.289" v="419" actId="1076"/>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30T08:33:50.181" v="283" actId="1036"/>
          <ac:spMkLst>
            <pc:docMk/>
            <pc:sldMk cId="392888827" sldId="276"/>
            <ac:spMk id="2276" creationId="{ADDF5928-6F58-28D6-898C-ECB946EDA846}"/>
          </ac:spMkLst>
        </pc:spChg>
        <pc:spChg chg="add mod">
          <ac:chgData name="Maiki kimura" userId="6d634511f2bb92e3" providerId="LiveId" clId="{9E05070F-AC42-404A-953C-DEAE9E4413B7}" dt="2025-06-30T08:33:50.181" v="283" actId="1036"/>
          <ac:spMkLst>
            <pc:docMk/>
            <pc:sldMk cId="392888827" sldId="276"/>
            <ac:spMk id="2277" creationId="{1E60D61F-6957-7C42-42E6-8599945D3DD8}"/>
          </ac:spMkLst>
        </pc:spChg>
        <pc:spChg chg="add mod">
          <ac:chgData name="Maiki kimura" userId="6d634511f2bb92e3" providerId="LiveId" clId="{9E05070F-AC42-404A-953C-DEAE9E4413B7}" dt="2025-06-30T08:35:41.242" v="293" actId="2711"/>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spChg chg="add mod">
          <ac:chgData name="Maiki kimura" userId="6d634511f2bb92e3" providerId="LiveId" clId="{9E05070F-AC42-404A-953C-DEAE9E4413B7}" dt="2025-07-01T08:16:17.365" v="724"/>
          <ac:spMkLst>
            <pc:docMk/>
            <pc:sldMk cId="392888827" sldId="276"/>
            <ac:spMk id="2290" creationId="{FD852731-581E-5381-13BA-308FBC041B9C}"/>
          </ac:spMkLst>
        </pc:spChg>
        <pc:spChg chg="add del mod">
          <ac:chgData name="Maiki kimura" userId="6d634511f2bb92e3" providerId="LiveId" clId="{9E05070F-AC42-404A-953C-DEAE9E4413B7}" dt="2025-07-01T08:34:36.655" v="737" actId="478"/>
          <ac:spMkLst>
            <pc:docMk/>
            <pc:sldMk cId="392888827" sldId="276"/>
            <ac:spMk id="2291" creationId="{827209AA-556E-D764-0468-C1DFD6177461}"/>
          </ac:spMkLst>
        </pc:spChg>
        <pc:spChg chg="add mod">
          <ac:chgData name="Maiki kimura" userId="6d634511f2bb92e3" providerId="LiveId" clId="{9E05070F-AC42-404A-953C-DEAE9E4413B7}" dt="2025-07-01T08:38:53.664" v="882" actId="1076"/>
          <ac:spMkLst>
            <pc:docMk/>
            <pc:sldMk cId="392888827" sldId="276"/>
            <ac:spMk id="2292" creationId="{4D7F2A75-1699-13AF-3705-1AEAD7E2784D}"/>
          </ac:spMkLst>
        </pc:spChg>
        <pc:spChg chg="add mod">
          <ac:chgData name="Maiki kimura" userId="6d634511f2bb92e3" providerId="LiveId" clId="{9E05070F-AC42-404A-953C-DEAE9E4413B7}" dt="2025-07-01T08:36:54.433" v="860"/>
          <ac:spMkLst>
            <pc:docMk/>
            <pc:sldMk cId="392888827" sldId="276"/>
            <ac:spMk id="2293" creationId="{6480E727-2276-FE14-3ADD-CC6EE427B9AA}"/>
          </ac:spMkLst>
        </pc:spChg>
        <pc:grpChg chg="mod">
          <ac:chgData name="Maiki kimura" userId="6d634511f2bb92e3" providerId="LiveId" clId="{9E05070F-AC42-404A-953C-DEAE9E4413B7}" dt="2025-07-01T08:35:10.629" v="855" actId="1076"/>
          <ac:grpSpMkLst>
            <pc:docMk/>
            <pc:sldMk cId="392888827" sldId="276"/>
            <ac:grpSpMk id="63" creationId="{DB56AFD0-4822-6BD7-DE0C-BABAC5381B94}"/>
          </ac:grpSpMkLst>
        </pc:grpChg>
        <pc:picChg chg="mod">
          <ac:chgData name="Maiki kimura" userId="6d634511f2bb92e3" providerId="LiveId" clId="{9E05070F-AC42-404A-953C-DEAE9E4413B7}" dt="2025-07-01T08:03:00.158" v="383" actId="1076"/>
          <ac:picMkLst>
            <pc:docMk/>
            <pc:sldMk cId="392888827" sldId="276"/>
            <ac:picMk id="41" creationId="{50AC68F2-EC5A-AE86-A9EF-32F3CE710062}"/>
          </ac:picMkLst>
        </pc:picChg>
        <pc:picChg chg="mod">
          <ac:chgData name="Maiki kimura" userId="6d634511f2bb92e3" providerId="LiveId" clId="{9E05070F-AC42-404A-953C-DEAE9E4413B7}" dt="2025-07-01T08:05:32.081" v="409" actId="1076"/>
          <ac:picMkLst>
            <pc:docMk/>
            <pc:sldMk cId="392888827" sldId="276"/>
            <ac:picMk id="75" creationId="{5A388380-F10E-FF37-C17E-DDB16FD847FF}"/>
          </ac:picMkLst>
        </pc:picChg>
        <pc:picChg chg="mod">
          <ac:chgData name="Maiki kimura" userId="6d634511f2bb92e3" providerId="LiveId" clId="{9E05070F-AC42-404A-953C-DEAE9E4413B7}" dt="2025-07-01T08:33:31.139" v="727" actId="1076"/>
          <ac:picMkLst>
            <pc:docMk/>
            <pc:sldMk cId="392888827" sldId="276"/>
            <ac:picMk id="84" creationId="{BA2B5748-687B-D1DA-E97D-90255B4D310E}"/>
          </ac:picMkLst>
        </pc:picChg>
        <pc:picChg chg="mod">
          <ac:chgData name="Maiki kimura" userId="6d634511f2bb92e3" providerId="LiveId" clId="{9E05070F-AC42-404A-953C-DEAE9E4413B7}" dt="2025-07-01T08:14:08.749" v="706" actId="1076"/>
          <ac:picMkLst>
            <pc:docMk/>
            <pc:sldMk cId="392888827" sldId="276"/>
            <ac:picMk id="86" creationId="{4462E22B-0146-1F54-6527-6F9473CF24AA}"/>
          </ac:picMkLst>
        </pc:picChg>
        <pc:picChg chg="mod">
          <ac:chgData name="Maiki kimura" userId="6d634511f2bb92e3" providerId="LiveId" clId="{9E05070F-AC42-404A-953C-DEAE9E4413B7}" dt="2025-07-01T08:40:23.852" v="894" actId="14100"/>
          <ac:picMkLst>
            <pc:docMk/>
            <pc:sldMk cId="392888827" sldId="276"/>
            <ac:picMk id="89" creationId="{4970A413-4741-187A-69A0-11B3239D643B}"/>
          </ac:picMkLst>
        </pc:picChg>
        <pc:picChg chg="mod">
          <ac:chgData name="Maiki kimura" userId="6d634511f2bb92e3" providerId="LiveId" clId="{9E05070F-AC42-404A-953C-DEAE9E4413B7}" dt="2025-07-01T08:38:07.630" v="872" actId="1076"/>
          <ac:picMkLst>
            <pc:docMk/>
            <pc:sldMk cId="392888827" sldId="276"/>
            <ac:picMk id="90" creationId="{792ACD90-3D47-205A-983F-7BDFB0D3F843}"/>
          </ac:picMkLst>
        </pc:picChg>
        <pc:picChg chg="mod">
          <ac:chgData name="Maiki kimura" userId="6d634511f2bb92e3" providerId="LiveId" clId="{9E05070F-AC42-404A-953C-DEAE9E4413B7}" dt="2025-07-01T08:04:11.925" v="394" actId="1076"/>
          <ac:picMkLst>
            <pc:docMk/>
            <pc:sldMk cId="392888827" sldId="276"/>
            <ac:picMk id="127" creationId="{886EA66B-808E-F876-D83F-8FB904C4610B}"/>
          </ac:picMkLst>
        </pc:picChg>
        <pc:picChg chg="mod">
          <ac:chgData name="Maiki kimura" userId="6d634511f2bb92e3" providerId="LiveId" clId="{9E05070F-AC42-404A-953C-DEAE9E4413B7}" dt="2025-06-30T08:33:50.181" v="283" actId="1036"/>
          <ac:picMkLst>
            <pc:docMk/>
            <pc:sldMk cId="392888827" sldId="276"/>
            <ac:picMk id="132" creationId="{BE39D4E2-8A22-E7FA-9107-6AF52A41A1A7}"/>
          </ac:picMkLst>
        </pc:pic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mod">
          <ac:chgData name="Maiki kimura" userId="6d634511f2bb92e3" providerId="LiveId" clId="{9E05070F-AC42-404A-953C-DEAE9E4413B7}" dt="2025-07-01T08:38:13.560" v="874" actId="1076"/>
          <ac:picMkLst>
            <pc:docMk/>
            <pc:sldMk cId="392888827" sldId="276"/>
            <ac:picMk id="177" creationId="{7748AC10-766C-44D9-852F-2935FE69EE62}"/>
          </ac:picMkLst>
        </pc:picChg>
        <pc:picChg chg="mod">
          <ac:chgData name="Maiki kimura" userId="6d634511f2bb92e3" providerId="LiveId" clId="{9E05070F-AC42-404A-953C-DEAE9E4413B7}" dt="2025-07-01T08:45:01.097" v="929" actId="1076"/>
          <ac:picMkLst>
            <pc:docMk/>
            <pc:sldMk cId="392888827" sldId="276"/>
            <ac:picMk id="205" creationId="{2497BCD3-12FC-6460-60DC-30CD7F38FFA9}"/>
          </ac:picMkLst>
        </pc:picChg>
        <pc:picChg chg="mod">
          <ac:chgData name="Maiki kimura" userId="6d634511f2bb92e3" providerId="LiveId" clId="{9E05070F-AC42-404A-953C-DEAE9E4413B7}" dt="2025-07-01T08:45:10.214" v="930" actId="1076"/>
          <ac:picMkLst>
            <pc:docMk/>
            <pc:sldMk cId="392888827" sldId="276"/>
            <ac:picMk id="208" creationId="{8718B8FD-E6BC-FD9F-7D8A-CAA8064A27D1}"/>
          </ac:picMkLst>
        </pc:picChg>
        <pc:picChg chg="mod">
          <ac:chgData name="Maiki kimura" userId="6d634511f2bb92e3" providerId="LiveId" clId="{9E05070F-AC42-404A-953C-DEAE9E4413B7}" dt="2025-07-01T08:37:06.726" v="863" actId="1076"/>
          <ac:picMkLst>
            <pc:docMk/>
            <pc:sldMk cId="392888827" sldId="276"/>
            <ac:picMk id="2240" creationId="{5706D8DA-4765-D68A-11F0-91905C75AC88}"/>
          </ac:picMkLst>
        </pc:picChg>
        <pc:picChg chg="mod">
          <ac:chgData name="Maiki kimura" userId="6d634511f2bb92e3" providerId="LiveId" clId="{9E05070F-AC42-404A-953C-DEAE9E4413B7}" dt="2025-06-30T08:33:50.181" v="283" actId="1036"/>
          <ac:picMkLst>
            <pc:docMk/>
            <pc:sldMk cId="392888827" sldId="276"/>
            <ac:picMk id="2241" creationId="{0E9B82D5-2E7B-E54F-C618-105F7BAD596D}"/>
          </ac:picMkLst>
        </pc:picChg>
        <pc:picChg chg="add mod">
          <ac:chgData name="Maiki kimura" userId="6d634511f2bb92e3" providerId="LiveId" clId="{9E05070F-AC42-404A-953C-DEAE9E4413B7}" dt="2025-07-01T08:15:55.989" v="721"/>
          <ac:picMkLst>
            <pc:docMk/>
            <pc:sldMk cId="392888827" sldId="276"/>
            <ac:picMk id="2265" creationId="{CE6ED2DF-61AE-69BF-921D-F105459393CA}"/>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CA79-462F-9E39-0EADA0F8C6AA}"/>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CA79-462F-9E39-0EADA0F8C6AA}"/>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1617-4921-81C7-803A8C6B5C4F}"/>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1617-4921-81C7-803A8C6B5C4F}"/>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D953-4AE2-B329-C91614B2A313}"/>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D953-4AE2-B329-C91614B2A313}"/>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jpeg"/><Relationship Id="rId68" Type="http://schemas.openxmlformats.org/officeDocument/2006/relationships/image" Target="../media/image64.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2.png"/><Relationship Id="rId74" Type="http://schemas.openxmlformats.org/officeDocument/2006/relationships/image" Target="../media/image68.png"/><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jpeg"/><Relationship Id="rId56" Type="http://schemas.openxmlformats.org/officeDocument/2006/relationships/image" Target="../media/image53.png"/><Relationship Id="rId64" Type="http://schemas.openxmlformats.org/officeDocument/2006/relationships/image" Target="../media/image61.jpeg"/><Relationship Id="rId69" Type="http://schemas.openxmlformats.org/officeDocument/2006/relationships/image" Target="../media/image65.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6.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jpeg"/><Relationship Id="rId67" Type="http://schemas.openxmlformats.org/officeDocument/2006/relationships/image" Target="../media/image63.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 Id="rId70" Type="http://schemas.openxmlformats.org/officeDocument/2006/relationships/chart" Target="../charts/chart3.xml"/><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chart" Target="../charts/chart1.xml"/><Relationship Id="rId44" Type="http://schemas.openxmlformats.org/officeDocument/2006/relationships/image" Target="../media/image41.png"/><Relationship Id="rId52" Type="http://schemas.openxmlformats.org/officeDocument/2006/relationships/image" Target="../media/image49.jpeg"/><Relationship Id="rId60" Type="http://schemas.openxmlformats.org/officeDocument/2006/relationships/image" Target="../media/image57.png"/><Relationship Id="rId65" Type="http://schemas.openxmlformats.org/officeDocument/2006/relationships/chart" Target="../charts/chart2.xml"/><Relationship Id="rId73"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59607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69881"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546284" y="1581489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2494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a:t>
            </a:r>
            <a:r>
              <a:rPr lang="en-US" altLang="ja-JP" sz="900" dirty="0" err="1">
                <a:latin typeface="游ゴシック" panose="020B0400000000000000" pitchFamily="50" charset="-128"/>
                <a:ea typeface="游ゴシック" panose="020B0400000000000000" pitchFamily="50" charset="-128"/>
              </a:rPr>
              <a:t>sensor.To</a:t>
            </a:r>
            <a:r>
              <a:rPr lang="en-US" altLang="ja-JP" sz="900" dirty="0">
                <a:latin typeface="游ゴシック" panose="020B0400000000000000" pitchFamily="50" charset="-128"/>
                <a:ea typeface="游ゴシック" panose="020B0400000000000000" pitchFamily="50" charset="-128"/>
              </a:rPr>
              <a:t>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rolled the ball away from the sensor and observed the changes in the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1"/>
          <a:srcRect t="15062" b="8180"/>
          <a:stretch/>
        </p:blipFill>
        <p:spPr>
          <a:xfrm>
            <a:off x="24634043" y="17452005"/>
            <a:ext cx="2925776" cy="1632640"/>
          </a:xfrm>
          <a:prstGeom prst="rect">
            <a:avLst/>
          </a:prstGeom>
        </p:spPr>
      </p:pic>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4">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5">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8">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31"/>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61341" cy="1721690"/>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pPr lvl="0">
              <a:lnSpc>
                <a:spcPct val="120000"/>
              </a:lnSpc>
            </a:pPr>
            <a:r>
              <a:rPr lang="en-US" altLang="ja" sz="800" dirty="0">
                <a:solidFill>
                  <a:schemeClr val="tx1"/>
                </a:solidFill>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 robot to simultaneously grasp all directions of its surroundings. Therefore, we combined the Open MV H7 with an Omnidirectional Mirror to create a system that allows the robot to acquire 360-degree omnidirectional images.</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 sz="800" dirty="0">
                <a:solidFill>
                  <a:schemeClr val="tx1"/>
                </a:solidFill>
                <a:latin typeface="游ゴシック" panose="020B0400000000000000" pitchFamily="50" charset="-128"/>
                <a:ea typeface="游ゴシック" panose="020B0400000000000000" pitchFamily="50" charset="-128"/>
              </a:rPr>
              <a:t>The Omnidirectional Mirror is made of polyvinyl chloride (PVC), which is softened by heating and then pressed (heat-pressed) onto a hyperboloid surface made with a 3D printer to match the ideal shape</a:t>
            </a:r>
            <a:r>
              <a:rPr lang="en-US" altLang="ja-JP" sz="800" dirty="0">
                <a:solidFill>
                  <a:schemeClr val="tx1"/>
                </a:solidFill>
                <a:latin typeface="游ゴシック" panose="020B0400000000000000" pitchFamily="50" charset="-128"/>
                <a:ea typeface="游ゴシック" panose="020B0400000000000000" pitchFamily="50" charset="-128"/>
              </a:rPr>
              <a:t> we</a:t>
            </a:r>
            <a:r>
              <a:rPr lang="en-US" altLang="ja" sz="800" dirty="0">
                <a:solidFill>
                  <a:schemeClr val="tx1"/>
                </a:solidFill>
                <a:latin typeface="游ゴシック" panose="020B0400000000000000" pitchFamily="50" charset="-128"/>
                <a:ea typeface="游ゴシック" panose="020B0400000000000000" pitchFamily="50" charset="-128"/>
              </a:rPr>
              <a:t> designed .This can</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 sz="800" dirty="0">
                <a:solidFill>
                  <a:schemeClr val="tx1"/>
                </a:solidFill>
                <a:latin typeface="游ゴシック" panose="020B0400000000000000" pitchFamily="50" charset="-128"/>
                <a:ea typeface="游ゴシック" panose="020B0400000000000000" pitchFamily="50" charset="-128"/>
              </a:rPr>
              <a:t>be used to reflect the robot’s surroundings back to the camera, making it possible to acquire information from all directions with a single camera.</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r>
              <a:rPr lang="en-US" altLang="ja" sz="800" dirty="0">
                <a:solidFill>
                  <a:schemeClr val="tx1"/>
                </a:solidFill>
                <a:latin typeface="游ゴシック" panose="020B0400000000000000" pitchFamily="50" charset="-128"/>
                <a:ea typeface="游ゴシック" panose="020B0400000000000000" pitchFamily="50" charset="-128"/>
              </a:rPr>
              <a:t>By equipping the robot with an O-LED Display, data from the sensors can now be known in real time.</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JP" sz="800" dirty="0">
                <a:solidFill>
                  <a:schemeClr val="tx1"/>
                </a:solidFill>
                <a:latin typeface="游ゴシック" panose="020B0400000000000000" pitchFamily="50" charset="-128"/>
                <a:ea typeface="游ゴシック" panose="020B0400000000000000" pitchFamily="50" charset="-128"/>
              </a:rPr>
              <a:t>This</a:t>
            </a:r>
            <a:r>
              <a:rPr lang="en-US" altLang="ja" sz="800" dirty="0">
                <a:solidFill>
                  <a:schemeClr val="tx1"/>
                </a:solidFill>
                <a:latin typeface="游ゴシック" panose="020B0400000000000000" pitchFamily="50" charset="-128"/>
                <a:ea typeface="游ゴシック" panose="020B0400000000000000" pitchFamily="50" charset="-128"/>
              </a:rPr>
              <a:t> allows the user to quickly grasp the state of the robot and its surroundings  making it possible to make immediate changes to tactics and respond to problems more quickly and flexibly.</a:t>
            </a:r>
          </a:p>
          <a:p>
            <a:r>
              <a:rPr lang="en-US" altLang="ja" sz="800" dirty="0">
                <a:solidFill>
                  <a:schemeClr val="tx1"/>
                </a:solidFill>
                <a:latin typeface="游ゴシック" panose="020B0400000000000000" pitchFamily="50" charset="-128"/>
                <a:ea typeface="游ゴシック" panose="020B0400000000000000" pitchFamily="50" charset="-128"/>
              </a:rPr>
              <a:t>In the past, the robot had to be stopped and connected to a PC to check sensor data. The O-LED Display has greatly reduced the time and effort required to do this. This is a big advantage, especially in the limited time available for matches, where on-site decisions and response speed are required. The OLED-Display can also be used for on-site debugging, contributing to improved development efficiency.</a:t>
            </a:r>
            <a:endParaRPr lang="en-US" altLang="ja-JP" sz="800" i="1" dirty="0">
              <a:solidFill>
                <a:schemeClr val="tx1"/>
              </a:solidFill>
              <a:latin typeface="游ゴシック" panose="020B0400000000000000" pitchFamily="50" charset="-128"/>
              <a:ea typeface="游ゴシック" panose="020B0400000000000000" pitchFamily="50" charset="-128"/>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22591" y="1079445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87019"/>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877437"/>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5"/>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6"/>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9"/>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0801950"/>
            <a:ext cx="4184717" cy="298543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r>
              <a:rPr lang="en-US" altLang="ja" sz="800" dirty="0">
                <a:solidFill>
                  <a:schemeClr val="tx1"/>
                </a:solidFill>
                <a:latin typeface="游ゴシック" panose="020B0400000000000000" pitchFamily="50" charset="-128"/>
                <a:ea typeface="游ゴシック" panose="020B0400000000000000" pitchFamily="50" charset="-128"/>
              </a:rPr>
              <a:t>This season's robot has a more advanced line detection system that combines a circular line sensor with the front, back, left and right line sensors. First, the line sensor is equipped with more LEDs than before. This allows the robot to accurately detect white lines over a wider area, in the front, behind, left, and right areas. </a:t>
            </a:r>
            <a:r>
              <a:rPr lang="en-US" altLang="ja" sz="800" dirty="0" err="1">
                <a:solidFill>
                  <a:schemeClr val="tx1"/>
                </a:solidFill>
                <a:latin typeface="游ゴシック" panose="020B0400000000000000" pitchFamily="50" charset="-128"/>
                <a:ea typeface="游ゴシック" panose="020B0400000000000000" pitchFamily="50" charset="-128"/>
              </a:rPr>
              <a:t>Seeeduino</a:t>
            </a:r>
            <a:r>
              <a:rPr lang="en-US" altLang="ja" sz="800" dirty="0">
                <a:solidFill>
                  <a:schemeClr val="tx1"/>
                </a:solidFill>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a:t>
            </a:r>
            <a:r>
              <a:rPr lang="en-US" altLang="ja-JP" sz="800" dirty="0">
                <a:solidFill>
                  <a:schemeClr val="tx1"/>
                </a:solidFill>
                <a:latin typeface="游ゴシック" panose="020B0400000000000000" pitchFamily="50" charset="-128"/>
                <a:ea typeface="游ゴシック" panose="020B0400000000000000" pitchFamily="50" charset="-128"/>
              </a:rPr>
              <a:t> the</a:t>
            </a:r>
            <a:r>
              <a:rPr lang="en-US" altLang="ja" sz="800" dirty="0">
                <a:solidFill>
                  <a:schemeClr val="tx1"/>
                </a:solidFill>
                <a:latin typeface="游ゴシック" panose="020B0400000000000000" pitchFamily="50" charset="-128"/>
                <a:ea typeface="游ゴシック" panose="020B0400000000000000" pitchFamily="50" charset="-128"/>
              </a:rPr>
              <a:t> goalkeeper robot. This system makes it possible to track the white line precisely and maintain stable operation at all times during play. The circular line sensor plays an important role in determining the direction of course. By reliably detecting them, the robot can always maintain the correct trajectory. Meanwhile the front, back, left and right line sensors serve as a reference to correct the robot so that it does not deviate from the course, allowing fine adjustments to be made in real time during the run. Furthermore, the robot used in the national competition had several occasions where it went out of the white line on the field. Therefore, by reviewing the placement of the line sensors, we succeeded in reducing the “unresponsive blind spots” that existed at the bottom of the robot. This has further improved the overall line detection accuracy, as well as the consistency and accuracy of operation. In addition, by switching from the light modulation photo IC used until now to a phototransistor this season, a significant cost reduction has been achieved while maintaining performance.</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pPr lvl="0"/>
            <a:r>
              <a:rPr lang="en-US" altLang="ja" sz="800" dirty="0">
                <a:solidFill>
                  <a:schemeClr val="tx1"/>
                </a:solidFill>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 sz="800" dirty="0">
                <a:solidFill>
                  <a:schemeClr val="tx1"/>
                </a:solidFill>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 </a:t>
            </a:r>
            <a:r>
              <a:rPr lang="en-US" altLang="ja" sz="800" dirty="0" err="1">
                <a:solidFill>
                  <a:schemeClr val="tx1"/>
                </a:solidFill>
                <a:latin typeface="游ゴシック" panose="020B0400000000000000" pitchFamily="50" charset="-128"/>
                <a:ea typeface="游ゴシック" panose="020B0400000000000000" pitchFamily="50" charset="-128"/>
              </a:rPr>
              <a:t>DC</a:t>
            </a:r>
            <a:r>
              <a:rPr lang="en-US" altLang="ja" sz="800" dirty="0">
                <a:solidFill>
                  <a:schemeClr val="tx1"/>
                </a:solidFill>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40"/>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26188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r>
              <a:rPr lang="en-US" altLang="ja" sz="800" dirty="0">
                <a:solidFill>
                  <a:schemeClr val="tx1"/>
                </a:solidFill>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Fusion 360 was used to design the frame, and actual cutting was done on a CNC machine in  our clubroom. This allowed us to repeat the design and prototyping process in a short cycle, resulting in an optimal frame structure.</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4"/>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6"/>
          <a:srcRect l="5369" r="11358"/>
          <a:stretch>
            <a:fillRect/>
          </a:stretch>
        </p:blipFill>
        <p:spPr>
          <a:xfrm>
            <a:off x="7049364" y="10810381"/>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40CF2FF5-EA0C-5257-8C31-3C54A5F3FFDE}"/>
              </a:ext>
            </a:extLst>
          </p:cNvPr>
          <p:cNvSpPr txBox="1"/>
          <p:nvPr/>
        </p:nvSpPr>
        <p:spPr>
          <a:xfrm>
            <a:off x="24589825" y="16270161"/>
            <a:ext cx="5610271"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D739FC80-691D-6FCD-8C49-E2B01F7241FE}"/>
              </a:ext>
            </a:extLst>
          </p:cNvPr>
          <p:cNvSpPr txBox="1"/>
          <p:nvPr/>
        </p:nvSpPr>
        <p:spPr>
          <a:xfrm>
            <a:off x="24574544"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0159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38424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000000"/>
                </a:solidFill>
                <a:uFillTx/>
                <a:latin typeface="Roboto Condensed" pitchFamily="2"/>
                <a:ea typeface="Roboto Condensed" pitchFamily="2"/>
                <a:cs typeface="Roboto Condensed" pitchFamily="2"/>
              </a:rPr>
              <a:t>Kypon</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dirty="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12313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8"/>
          <a:srcRect/>
          <a:stretch>
            <a:fillRect/>
          </a:stretch>
        </p:blipFill>
        <p:spPr>
          <a:xfrm>
            <a:off x="1131619" y="16916425"/>
            <a:ext cx="511859" cy="36986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9"/>
          <a:srcRect t="24009" r="7915" b="27972"/>
          <a:stretch>
            <a:fillRect/>
          </a:stretch>
        </p:blipFill>
        <p:spPr>
          <a:xfrm rot="5400013">
            <a:off x="2641925" y="1764121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a:t>
            </a:r>
          </a:p>
          <a:p>
            <a:r>
              <a:rPr lang="en-US" altLang="ja-JP" sz="700" dirty="0">
                <a:solidFill>
                  <a:schemeClr val="tx1"/>
                </a:solidFill>
                <a:latin typeface="游ゴシック" panose="020B0400000000000000" pitchFamily="50" charset="-128"/>
                <a:ea typeface="游ゴシック" panose="020B0400000000000000" pitchFamily="50" charset="-128"/>
              </a:rPr>
              <a:t>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885626"/>
            <a:ext cx="997625" cy="494964"/>
            <a:chOff x="5192310" y="790379"/>
            <a:chExt cx="997625"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50"/>
            <a:srcRect l="21396" t="16634" r="4657" b="23065"/>
            <a:stretch>
              <a:fillRect/>
            </a:stretch>
          </p:blipFill>
          <p:spPr>
            <a:xfrm>
              <a:off x="5749481" y="825915"/>
              <a:ext cx="440454" cy="335955"/>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51"/>
          <a:srcRect l="34172" t="6534" r="44752" b="11160"/>
          <a:stretch>
            <a:fillRect/>
          </a:stretch>
        </p:blipFill>
        <p:spPr>
          <a:xfrm rot="153874">
            <a:off x="1203864" y="19357528"/>
            <a:ext cx="232070" cy="603826"/>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2"/>
          <a:srcRect l="16100" t="6315" r="13231" b="6493"/>
          <a:stretch>
            <a:fillRect/>
          </a:stretch>
        </p:blipFill>
        <p:spPr>
          <a:xfrm>
            <a:off x="1062505" y="1849131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3"/>
          <a:stretch>
            <a:fillRect/>
          </a:stretch>
        </p:blipFill>
        <p:spPr>
          <a:xfrm rot="19461222">
            <a:off x="2367517" y="19013697"/>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4"/>
          <a:srcRect l="35446" t="6000" r="33153" b="61181"/>
          <a:stretch>
            <a:fillRect/>
          </a:stretch>
        </p:blipFill>
        <p:spPr>
          <a:xfrm>
            <a:off x="2527831" y="196880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5"/>
          <a:srcRect l="18438" t="31705" r="20482" b="39006"/>
          <a:stretch>
            <a:fillRect/>
          </a:stretch>
        </p:blipFill>
        <p:spPr>
          <a:xfrm>
            <a:off x="2941195" y="1694623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6"/>
          <a:stretch>
            <a:fillRect/>
          </a:stretch>
        </p:blipFill>
        <p:spPr>
          <a:xfrm rot="16200004">
            <a:off x="4717616" y="17681701"/>
            <a:ext cx="361336" cy="224562"/>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7"/>
          <a:stretch>
            <a:fillRect/>
          </a:stretch>
        </p:blipFill>
        <p:spPr>
          <a:xfrm>
            <a:off x="2471048" y="18532949"/>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8"/>
          <a:srcRect l="21071" t="13052" r="22784" b="9985"/>
          <a:stretch>
            <a:fillRect/>
          </a:stretch>
        </p:blipFill>
        <p:spPr>
          <a:xfrm flipH="1">
            <a:off x="1216405" y="17897475"/>
            <a:ext cx="285724" cy="293750"/>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a:t>
            </a:r>
          </a:p>
          <a:p>
            <a:r>
              <a:rPr lang="en-US" altLang="ja-JP" sz="700" dirty="0">
                <a:solidFill>
                  <a:schemeClr val="tx1"/>
                </a:solidFill>
                <a:latin typeface="游ゴシック" panose="020B0400000000000000" pitchFamily="50" charset="-128"/>
                <a:ea typeface="游ゴシック" panose="020B0400000000000000" pitchFamily="50" charset="-128"/>
              </a:rPr>
              <a:t>with more pins.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7"/>
          <a:stretch>
            <a:fillRect/>
          </a:stretch>
        </p:blipFill>
        <p:spPr>
          <a:xfrm>
            <a:off x="3809328" y="18509352"/>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3"/>
          <a:stretch>
            <a:fillRect/>
          </a:stretch>
        </p:blipFill>
        <p:spPr>
          <a:xfrm rot="19461222">
            <a:off x="3738909" y="1902235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44130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Arial Narrow Bold"/>
                    <a:ea typeface="游ゴシック" pitchFamily="34"/>
                  </a:rPr>
                  <a:t>Debug System</a:t>
                </a:r>
                <a:endParaRPr lang="en-US" sz="1000" b="1" i="0" u="none" strike="noStrike" kern="1200" cap="none" spc="0" baseline="0" dirty="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9"/>
              <a:srcRect l="22751" t="8366" r="23082" b="8935"/>
              <a:stretch>
                <a:fillRect/>
              </a:stretch>
            </p:blipFill>
            <p:spPr>
              <a:xfrm>
                <a:off x="5560017" y="1618876"/>
                <a:ext cx="440633" cy="340001"/>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60"/>
            <a:srcRect/>
            <a:stretch>
              <a:fillRect/>
            </a:stretch>
          </p:blipFill>
          <p:spPr>
            <a:xfrm>
              <a:off x="5472699" y="2345910"/>
              <a:ext cx="587161" cy="510807"/>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01522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61"/>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dirty="0">
                      <a:solidFill>
                        <a:srgbClr val="000000"/>
                      </a:solidFill>
                      <a:uFillTx/>
                      <a:latin typeface="Roboto Condensed" pitchFamily="2"/>
                      <a:ea typeface="Roboto Condensed" pitchFamily="2"/>
                      <a:cs typeface="Roboto Condensed" pitchFamily="2"/>
                    </a:rPr>
                  </a:br>
                  <a:r>
                    <a:rPr lang="en-US" sz="7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2"/>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342689" cy="10733633"/>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As a result, we came up with the following motor options.</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1000" b="1" i="0" u="none" strike="noStrike" kern="0" cap="none" spc="0" baseline="0" dirty="0">
                <a:solidFill>
                  <a:srgbClr val="000000"/>
                </a:solidFill>
                <a:uFillTx/>
                <a:latin typeface="游ゴシック" pitchFamily="50"/>
                <a:ea typeface="游ゴシック" pitchFamily="50"/>
                <a:cs typeface="Arial"/>
              </a:rPr>
              <a:t> DC geared motor </a:t>
            </a:r>
            <a:r>
              <a:rPr lang="en-US" sz="900" b="1" i="0" u="none" strike="noStrike" kern="0" cap="none" spc="0" baseline="0" dirty="0">
                <a:solidFill>
                  <a:srgbClr val="000000"/>
                </a:solidFill>
                <a:uFillTx/>
                <a:latin typeface="游ゴシック" pitchFamily="50"/>
                <a:ea typeface="游ゴシック" pitchFamily="50"/>
                <a:cs typeface="Arial"/>
              </a:rPr>
              <a:t>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 about 19 dollars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June 2024</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increased the speed, it caused more out of bounds</a:t>
            </a:r>
            <a:r>
              <a:rPr lang="en-US" sz="10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See Photos 1 and 2</a:t>
            </a:r>
            <a:r>
              <a:rPr lang="ja-JP" sz="900" b="0" i="0" u="none" strike="noStrike" kern="0" cap="none" spc="0" baseline="0" dirty="0">
                <a:solidFill>
                  <a:srgbClr val="000000"/>
                </a:solidFill>
                <a:uFillTx/>
                <a:latin typeface="游ゴシック" pitchFamily="50"/>
                <a:ea typeface="游ゴシック" pitchFamily="50"/>
                <a:cs typeface="Arial"/>
              </a:rPr>
              <a:t>）</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a:t>
            </a:r>
            <a:r>
              <a:rPr lang="en-US" sz="1000" b="1" i="0" u="none" strike="noStrike" kern="0" cap="none" spc="0" baseline="0" dirty="0">
                <a:solidFill>
                  <a:srgbClr val="000000"/>
                </a:solidFill>
                <a:uFillTx/>
                <a:latin typeface="游ゴシック" pitchFamily="50"/>
                <a:ea typeface="游ゴシック" pitchFamily="50"/>
                <a:cs typeface="Arial"/>
              </a:rPr>
              <a:t> Speed control </a:t>
            </a:r>
            <a:r>
              <a:rPr lang="ja-JP" sz="900" b="1" i="0" u="none" strike="noStrike" kern="0" cap="none" spc="0" baseline="0" dirty="0">
                <a:solidFill>
                  <a:srgbClr val="000000"/>
                </a:solidFill>
                <a:uFillTx/>
                <a:latin typeface="游ゴシック" pitchFamily="50"/>
                <a:ea typeface="游ゴシック" pitchFamily="50"/>
                <a:cs typeface="Aharoni" pitchFamily="2"/>
              </a:rPr>
              <a:t>」</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a:t>
            </a:r>
            <a:r>
              <a:rPr lang="en-US" sz="1000" b="0" i="0" u="none" strike="noStrike" kern="0" cap="none" spc="0" baseline="0" dirty="0">
                <a:solidFill>
                  <a:srgbClr val="000000"/>
                </a:solidFill>
                <a:uFillTx/>
                <a:latin typeface="游ゴシック" pitchFamily="50"/>
                <a:ea typeface="游ゴシック" pitchFamily="50"/>
                <a:cs typeface="Arial"/>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This method is called "speed control."</a:t>
            </a:r>
            <a:r>
              <a:rPr lang="ja-JP" sz="900" b="0" i="0" u="none" strike="noStrike" kern="0" cap="none" spc="0" baseline="0" dirty="0">
                <a:solidFill>
                  <a:srgbClr val="000000"/>
                </a:solidFill>
                <a:uFillTx/>
                <a:latin typeface="游ゴシック" pitchFamily="50"/>
                <a:ea typeface="游ゴシック" pitchFamily="50"/>
                <a:cs typeface="Aharoni" pitchFamily="2"/>
              </a:rPr>
              <a:t>（</a:t>
            </a:r>
            <a:r>
              <a:rPr lang="en-US" sz="1000" b="0" i="0" u="none" strike="noStrike" kern="0" cap="none" spc="0" baseline="0" dirty="0">
                <a:solidFill>
                  <a:srgbClr val="000000"/>
                </a:solidFill>
                <a:uFillTx/>
                <a:latin typeface="游ゴシック" pitchFamily="50"/>
                <a:ea typeface="游ゴシック" pitchFamily="50"/>
                <a:cs typeface="Arial"/>
              </a:rPr>
              <a:t>See Figure 1</a:t>
            </a:r>
            <a:r>
              <a:rPr lang="ja-JP" sz="900" b="0" i="0" u="none" strike="noStrike" kern="0" cap="none" spc="0" baseline="0" dirty="0">
                <a:solidFill>
                  <a:srgbClr val="000000"/>
                </a:solidFill>
                <a:uFillTx/>
                <a:latin typeface="游ゴシック" pitchFamily="50"/>
                <a:ea typeface="游ゴシック" pitchFamily="50"/>
                <a:cs typeface="Aharoni" pitchFamily="2"/>
              </a:rPr>
              <a: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Verification</a:t>
            </a:r>
            <a:r>
              <a:rPr lang="en-US" sz="1050" b="1" i="0" u="none" strike="noStrike" kern="0" cap="none" spc="0" baseline="0" dirty="0">
                <a:solidFill>
                  <a:srgbClr val="000000"/>
                </a:solidFill>
                <a:uFillTx/>
                <a:latin typeface="游ゴシック" pitchFamily="50"/>
                <a:ea typeface="游ゴシック" pitchFamily="50"/>
                <a:cs typeface="Arial"/>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Exploring the difference between speed control and no control.</a:t>
            </a: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itchFamily="50"/>
                <a:ea typeface="游ゴシック" pitchFamily="50"/>
                <a:cs typeface="Arial"/>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itchFamily="50"/>
                <a:ea typeface="游ゴシック" pitchFamily="50"/>
                <a:cs typeface="Meiryo"/>
              </a:rPr>
              <a:t>Result</a:t>
            </a:r>
            <a:r>
              <a:rPr lang="ja-JP" sz="900" b="1" i="0" u="none" strike="noStrike" kern="0" cap="none" spc="0" baseline="0" dirty="0">
                <a:solidFill>
                  <a:srgbClr val="000000"/>
                </a:solidFill>
                <a:uFillTx/>
                <a:latin typeface="游ゴシック" pitchFamily="50"/>
                <a:ea typeface="游ゴシック" pitchFamily="50"/>
                <a:cs typeface="Meiryo"/>
              </a:rPr>
              <a:t>：</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Arial"/>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graph shows that the speed is constant at 80 cm/s with speed control compared to without.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700293" y="5289252"/>
            <a:ext cx="5765538" cy="8756187"/>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Arial"/>
                <a:ea typeface="Arial"/>
                <a:cs typeface="Arial"/>
              </a:rPr>
              <a:t>Verification 2:</a:t>
            </a:r>
            <a:r>
              <a:rPr lang="en-US" sz="10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first case, the robot was accelerated to a set speed using speed control, and then decelerated by reducing that set speed. In the second case, the robot was operated without speed control at a fixed PWM value for a certain time, and then decelerated by reducing the PWM value.</a:t>
            </a:r>
          </a:p>
          <a:p>
            <a:pPr lvl="0">
              <a:defRPr sz="1800" b="0" i="0" u="none" strike="noStrike" kern="0" cap="none" spc="0" baseline="0">
                <a:solidFill>
                  <a:srgbClr val="000000"/>
                </a:solidFill>
                <a:uFillTx/>
              </a:defRPr>
            </a:pPr>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Arial"/>
                <a:ea typeface="Arial"/>
                <a:cs typeface="Arial"/>
              </a:rPr>
              <a:t>Verification 3:</a:t>
            </a:r>
            <a:r>
              <a:rPr lang="en-US" sz="9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Arial"/>
                <a:ea typeface="Arial"/>
                <a:cs typeface="Arial"/>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itchFamily="50"/>
                <a:ea typeface="游ゴシック" pitchFamily="50"/>
                <a:cs typeface="Arial"/>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Arial"/>
                <a:ea typeface="Arial"/>
                <a:cs typeface="Arial"/>
              </a:rPr>
              <a:t> In other areas , we decided to use speed control with no upper speed limit. (See Table 1)</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Conclusion</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874359" y="10671174"/>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9" y="10372876"/>
            <a:ext cx="795948"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3"/>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4"/>
          <a:stretch>
            <a:fillRect/>
          </a:stretch>
        </p:blipFill>
        <p:spPr>
          <a:xfrm>
            <a:off x="21863994" y="8607621"/>
            <a:ext cx="2693785" cy="1784195"/>
          </a:xfrm>
          <a:prstGeom prst="rect">
            <a:avLst/>
          </a:prstGeom>
          <a:noFill/>
          <a:ln cap="flat">
            <a:noFill/>
          </a:ln>
        </p:spPr>
      </p:pic>
      <p:graphicFrame>
        <p:nvGraphicFramePr>
          <p:cNvPr id="2088" name="グラフ 70">
            <a:extLst>
              <a:ext uri="{FF2B5EF4-FFF2-40B4-BE49-F238E27FC236}">
                <a16:creationId xmlns:a16="http://schemas.microsoft.com/office/drawing/2014/main" id="{760E6612-3977-557F-8D83-C6B3E76CF805}"/>
              </a:ext>
            </a:extLst>
          </p:cNvPr>
          <p:cNvGraphicFramePr/>
          <p:nvPr>
            <p:extLst>
              <p:ext uri="{D42A27DB-BD31-4B8C-83A1-F6EECF244321}">
                <p14:modId xmlns:p14="http://schemas.microsoft.com/office/powerpoint/2010/main" val="2825050043"/>
              </p:ext>
            </p:extLst>
          </p:nvPr>
        </p:nvGraphicFramePr>
        <p:xfrm>
          <a:off x="25381340" y="6580478"/>
          <a:ext cx="4521168" cy="2318324"/>
        </p:xfrm>
        <a:graphic>
          <a:graphicData uri="http://schemas.openxmlformats.org/drawingml/2006/chart">
            <c:chart xmlns:c="http://schemas.openxmlformats.org/drawingml/2006/chart" xmlns:r="http://schemas.openxmlformats.org/officeDocument/2006/relationships" r:id="rId65"/>
          </a:graphicData>
        </a:graphic>
      </p:graphicFrame>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812327" y="1189141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6"/>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7"/>
          <a:srcRect r="2258"/>
          <a:stretch>
            <a:fillRect/>
          </a:stretch>
        </p:blipFill>
        <p:spPr>
          <a:xfrm>
            <a:off x="24883273" y="10996393"/>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95201" y="14133415"/>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8"/>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9"/>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a:t>
            </a: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5354022" y="88755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19126165" y="1538628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graphicFrame>
        <p:nvGraphicFramePr>
          <p:cNvPr id="299" name="グラフ 70">
            <a:extLst>
              <a:ext uri="{FF2B5EF4-FFF2-40B4-BE49-F238E27FC236}">
                <a16:creationId xmlns:a16="http://schemas.microsoft.com/office/drawing/2014/main" id="{4856A887-A516-50F6-72E0-2172EF3ABB0D}"/>
              </a:ext>
            </a:extLst>
          </p:cNvPr>
          <p:cNvGraphicFramePr/>
          <p:nvPr>
            <p:extLst>
              <p:ext uri="{D42A27DB-BD31-4B8C-83A1-F6EECF244321}">
                <p14:modId xmlns:p14="http://schemas.microsoft.com/office/powerpoint/2010/main" val="2640726762"/>
              </p:ext>
            </p:extLst>
          </p:nvPr>
        </p:nvGraphicFramePr>
        <p:xfrm>
          <a:off x="19215065" y="13109925"/>
          <a:ext cx="4521168" cy="2318324"/>
        </p:xfrm>
        <a:graphic>
          <a:graphicData uri="http://schemas.openxmlformats.org/drawingml/2006/chart">
            <c:chart xmlns:c="http://schemas.openxmlformats.org/drawingml/2006/chart" xmlns:r="http://schemas.openxmlformats.org/officeDocument/2006/relationships" r:id="rId70"/>
          </a:graphicData>
        </a:graphic>
      </p:graphicFrame>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688304" y="635186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566504" y="1287331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302" name="グラフ 70">
            <a:extLst>
              <a:ext uri="{FF2B5EF4-FFF2-40B4-BE49-F238E27FC236}">
                <a16:creationId xmlns:a16="http://schemas.microsoft.com/office/drawing/2014/main" id="{3DC69888-4969-FB74-26C4-EC1C62199C56}"/>
              </a:ext>
            </a:extLst>
          </p:cNvPr>
          <p:cNvGraphicFramePr/>
          <p:nvPr>
            <p:extLst>
              <p:ext uri="{D42A27DB-BD31-4B8C-83A1-F6EECF244321}">
                <p14:modId xmlns:p14="http://schemas.microsoft.com/office/powerpoint/2010/main" val="1103510667"/>
              </p:ext>
            </p:extLst>
          </p:nvPr>
        </p:nvGraphicFramePr>
        <p:xfrm>
          <a:off x="18919789" y="17177134"/>
          <a:ext cx="4616485" cy="2426624"/>
        </p:xfrm>
        <a:graphic>
          <a:graphicData uri="http://schemas.openxmlformats.org/drawingml/2006/chart">
            <c:chart xmlns:c="http://schemas.openxmlformats.org/drawingml/2006/chart" xmlns:r="http://schemas.openxmlformats.org/officeDocument/2006/relationships" r:id="rId71"/>
          </a:graphicData>
        </a:graphic>
      </p:graphicFrame>
      <p:sp>
        <p:nvSpPr>
          <p:cNvPr id="303" name="テキスト ボックス 52">
            <a:extLst>
              <a:ext uri="{FF2B5EF4-FFF2-40B4-BE49-F238E27FC236}">
                <a16:creationId xmlns:a16="http://schemas.microsoft.com/office/drawing/2014/main" id="{8A287AC3-2D55-21E4-4CDA-88EBB8B3E16E}"/>
              </a:ext>
            </a:extLst>
          </p:cNvPr>
          <p:cNvSpPr txBox="1"/>
          <p:nvPr/>
        </p:nvSpPr>
        <p:spPr>
          <a:xfrm>
            <a:off x="18873714" y="1963443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356954" y="16900135"/>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2519" name="正方形/長方形 2518">
            <a:extLst>
              <a:ext uri="{FF2B5EF4-FFF2-40B4-BE49-F238E27FC236}">
                <a16:creationId xmlns:a16="http://schemas.microsoft.com/office/drawing/2014/main" id="{6E52B78A-E307-DFDD-43BE-7F930FF49B85}"/>
              </a:ext>
            </a:extLst>
          </p:cNvPr>
          <p:cNvSpPr/>
          <p:nvPr/>
        </p:nvSpPr>
        <p:spPr>
          <a:xfrm>
            <a:off x="18616007" y="4407791"/>
            <a:ext cx="11626874" cy="1153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55065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557737"/>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2105107"/>
            <a:ext cx="5548293" cy="649730"/>
          </a:xfrm>
          <a:prstGeom prst="rect">
            <a:avLst/>
          </a:prstGeom>
          <a:noFill/>
        </p:spPr>
        <p:txBody>
          <a:bodyPr wrap="square" rtlCol="0">
            <a:spAutoFit/>
          </a:bodyPr>
          <a:lstStyle/>
          <a:p>
            <a:pPr lvl="0">
              <a:lnSpc>
                <a:spcPct val="115000"/>
              </a:lnSpc>
              <a:spcBef>
                <a:spcPts val="1200"/>
              </a:spcBef>
              <a:spcAft>
                <a:spcPts val="1200"/>
              </a:spcAft>
            </a:pPr>
            <a:r>
              <a:rPr lang="en-US" altLang="ja" sz="700" dirty="0">
                <a:solidFill>
                  <a:schemeClr val="tx1"/>
                </a:solidFill>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this enables a wider and more efficient recognition of the environment, contributing greatly to posture control that </a:t>
            </a:r>
            <a:r>
              <a:rPr lang="en-US" altLang="ja-JP" sz="700" dirty="0">
                <a:solidFill>
                  <a:schemeClr val="tx1"/>
                </a:solidFill>
                <a:latin typeface="游ゴシック" panose="020B0400000000000000" pitchFamily="50" charset="-128"/>
                <a:ea typeface="游ゴシック" panose="020B0400000000000000" pitchFamily="50" charset="-128"/>
              </a:rPr>
              <a:t>let</a:t>
            </a:r>
            <a:r>
              <a:rPr lang="en-US" altLang="ja" sz="700" dirty="0">
                <a:solidFill>
                  <a:schemeClr val="tx1"/>
                </a:solidFill>
                <a:latin typeface="游ゴシック" panose="020B0400000000000000" pitchFamily="50" charset="-128"/>
                <a:ea typeface="游ゴシック" panose="020B0400000000000000" pitchFamily="50" charset="-128"/>
              </a:rPr>
              <a:t> the robot always face the direction of the goal and also line control</a:t>
            </a:r>
            <a:r>
              <a:rPr lang="en-US" altLang="ja" sz="1100" dirty="0">
                <a:solidFill>
                  <a:schemeClr val="tx1"/>
                </a:solidFill>
                <a:latin typeface="游ゴシック" panose="020B0400000000000000" pitchFamily="50" charset="-128"/>
                <a:ea typeface="游ゴシック" panose="020B0400000000000000" pitchFamily="50" charset="-128"/>
              </a:rPr>
              <a:t>.</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73"/>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74"/>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680139"/>
            <a:ext cx="345292" cy="341562"/>
          </a:xfrm>
          <a:prstGeom prst="rect">
            <a:avLst/>
          </a:prstGeom>
        </p:spPr>
      </p:pic>
      <p:sp>
        <p:nvSpPr>
          <p:cNvPr id="42" name="テキスト ボックス 41">
            <a:extLst>
              <a:ext uri="{FF2B5EF4-FFF2-40B4-BE49-F238E27FC236}">
                <a16:creationId xmlns:a16="http://schemas.microsoft.com/office/drawing/2014/main" id="{65FC2D86-FDF8-D8D4-2079-8884D5168D67}"/>
              </a:ext>
            </a:extLst>
          </p:cNvPr>
          <p:cNvSpPr txBox="1"/>
          <p:nvPr/>
        </p:nvSpPr>
        <p:spPr>
          <a:xfrm>
            <a:off x="2002238" y="181233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a:t>
            </a:r>
            <a:r>
              <a:rPr kumimoji="1" lang="ja-JP" altLang="en-US" sz="600" dirty="0">
                <a:latin typeface="游ゴシック" panose="020B0400000000000000" pitchFamily="50" charset="-128"/>
                <a:ea typeface="游ゴシック" panose="020B0400000000000000" pitchFamily="50" charset="-128"/>
              </a:rPr>
              <a:t> </a:t>
            </a:r>
            <a:r>
              <a:rPr kumimoji="1" lang="en-US" altLang="ja-JP" sz="600" dirty="0">
                <a:latin typeface="游ゴシック" panose="020B0400000000000000" pitchFamily="50" charset="-128"/>
                <a:ea typeface="游ゴシック" panose="020B0400000000000000" pitchFamily="50" charset="-128"/>
              </a:rPr>
              <a:t>$42.41</a:t>
            </a:r>
            <a:endParaRPr kumimoji="1" lang="ja-JP" altLang="en-US" sz="600" dirty="0">
              <a:latin typeface="游ゴシック" panose="020B0400000000000000" pitchFamily="50" charset="-128"/>
              <a:ea typeface="游ゴシック" panose="020B0400000000000000" pitchFamily="50" charset="-128"/>
            </a:endParaRPr>
          </a:p>
        </p:txBody>
      </p:sp>
      <p:sp>
        <p:nvSpPr>
          <p:cNvPr id="2242" name="テキスト ボックス 2241">
            <a:extLst>
              <a:ext uri="{FF2B5EF4-FFF2-40B4-BE49-F238E27FC236}">
                <a16:creationId xmlns:a16="http://schemas.microsoft.com/office/drawing/2014/main" id="{C842F0C5-AD3F-3F20-DDFD-4EF340467D57}"/>
              </a:ext>
            </a:extLst>
          </p:cNvPr>
          <p:cNvSpPr txBox="1"/>
          <p:nvPr/>
        </p:nvSpPr>
        <p:spPr>
          <a:xfrm>
            <a:off x="866522" y="1816028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$14.8</a:t>
            </a:r>
            <a:endParaRPr kumimoji="1" lang="ja-JP" altLang="en-US" sz="600"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498A44FF-2A44-94D1-2EE1-97E1D0FD9587}"/>
              </a:ext>
            </a:extLst>
          </p:cNvPr>
          <p:cNvSpPr txBox="1"/>
          <p:nvPr/>
        </p:nvSpPr>
        <p:spPr>
          <a:xfrm>
            <a:off x="880808" y="1899231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$135.69 </a:t>
            </a:r>
            <a:endParaRPr kumimoji="1" lang="ja-JP" altLang="en-US" sz="600" dirty="0">
              <a:latin typeface="游ゴシック" panose="020B0400000000000000" pitchFamily="50" charset="-128"/>
              <a:ea typeface="游ゴシック" panose="020B0400000000000000" pitchFamily="50" charset="-128"/>
            </a:endParaRPr>
          </a:p>
        </p:txBody>
      </p:sp>
      <p:sp>
        <p:nvSpPr>
          <p:cNvPr id="2245" name="テキスト ボックス 2244">
            <a:extLst>
              <a:ext uri="{FF2B5EF4-FFF2-40B4-BE49-F238E27FC236}">
                <a16:creationId xmlns:a16="http://schemas.microsoft.com/office/drawing/2014/main" id="{B595F532-902F-B035-A846-935D63239943}"/>
              </a:ext>
            </a:extLst>
          </p:cNvPr>
          <p:cNvSpPr txBox="1"/>
          <p:nvPr/>
        </p:nvSpPr>
        <p:spPr>
          <a:xfrm>
            <a:off x="915681" y="19852737"/>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$14.8</a:t>
            </a:r>
            <a:endParaRPr kumimoji="1" lang="ja-JP" altLang="en-US" sz="600" dirty="0">
              <a:latin typeface="游ゴシック" panose="020B0400000000000000" pitchFamily="50" charset="-128"/>
              <a:ea typeface="游ゴシック" panose="020B0400000000000000" pitchFamily="50" charset="-128"/>
            </a:endParaRPr>
          </a:p>
        </p:txBody>
      </p:sp>
      <p:sp>
        <p:nvSpPr>
          <p:cNvPr id="2246" name="テキスト ボックス 2245">
            <a:extLst>
              <a:ext uri="{FF2B5EF4-FFF2-40B4-BE49-F238E27FC236}">
                <a16:creationId xmlns:a16="http://schemas.microsoft.com/office/drawing/2014/main" id="{3D2C659E-21F3-3399-0FB4-412C334E4CD2}"/>
              </a:ext>
            </a:extLst>
          </p:cNvPr>
          <p:cNvSpPr txBox="1"/>
          <p:nvPr/>
        </p:nvSpPr>
        <p:spPr>
          <a:xfrm>
            <a:off x="2095255" y="17235533"/>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$0.75</a:t>
            </a:r>
            <a:endParaRPr kumimoji="1" lang="ja-JP" altLang="en-US" sz="600"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FC3F41AA-C83A-99D5-CBA7-91CE7142AFBC}"/>
              </a:ext>
            </a:extLst>
          </p:cNvPr>
          <p:cNvSpPr txBox="1"/>
          <p:nvPr/>
        </p:nvSpPr>
        <p:spPr>
          <a:xfrm>
            <a:off x="969709" y="17267339"/>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$13.84</a:t>
            </a:r>
            <a:endParaRPr kumimoji="1" lang="ja-JP" altLang="en-US" sz="600" dirty="0">
              <a:latin typeface="游ゴシック" panose="020B0400000000000000" pitchFamily="50" charset="-128"/>
              <a:ea typeface="游ゴシック" panose="020B0400000000000000" pitchFamily="50" charset="-128"/>
            </a:endParaRPr>
          </a:p>
        </p:txBody>
      </p:sp>
      <p:sp>
        <p:nvSpPr>
          <p:cNvPr id="2248" name="テキスト ボックス 2247">
            <a:extLst>
              <a:ext uri="{FF2B5EF4-FFF2-40B4-BE49-F238E27FC236}">
                <a16:creationId xmlns:a16="http://schemas.microsoft.com/office/drawing/2014/main" id="{CEB0368A-7C5C-8DE6-9C58-F5B7FD9E9B0D}"/>
              </a:ext>
            </a:extLst>
          </p:cNvPr>
          <p:cNvSpPr txBox="1"/>
          <p:nvPr/>
        </p:nvSpPr>
        <p:spPr>
          <a:xfrm>
            <a:off x="1665043" y="19341983"/>
            <a:ext cx="1020762" cy="200055"/>
          </a:xfrm>
          <a:prstGeom prst="rect">
            <a:avLst/>
          </a:prstGeom>
          <a:noFill/>
        </p:spPr>
        <p:txBody>
          <a:bodyPr wrap="square" rtlCol="0">
            <a:spAutoFit/>
          </a:bodyPr>
          <a:lstStyle/>
          <a:p>
            <a:r>
              <a:rPr kumimoji="1" lang="en-US" altLang="ja-JP" sz="700" b="1" dirty="0">
                <a:latin typeface="游ゴシック" panose="020B0400000000000000" pitchFamily="50" charset="-128"/>
                <a:ea typeface="游ゴシック" panose="020B0400000000000000" pitchFamily="50" charset="-128"/>
              </a:rPr>
              <a:t>Unit price $1.34</a:t>
            </a:r>
            <a:endParaRPr kumimoji="1" lang="ja-JP" altLang="en-US" sz="700" b="1" dirty="0">
              <a:latin typeface="游ゴシック" panose="020B0400000000000000" pitchFamily="50" charset="-128"/>
              <a:ea typeface="游ゴシック" panose="020B0400000000000000" pitchFamily="50" charset="-128"/>
            </a:endParaRPr>
          </a:p>
        </p:txBody>
      </p:sp>
      <p:sp>
        <p:nvSpPr>
          <p:cNvPr id="2249" name="テキスト ボックス 2248">
            <a:extLst>
              <a:ext uri="{FF2B5EF4-FFF2-40B4-BE49-F238E27FC236}">
                <a16:creationId xmlns:a16="http://schemas.microsoft.com/office/drawing/2014/main" id="{A17160E1-DB10-1259-A578-BAD0C6C9BC3D}"/>
              </a:ext>
            </a:extLst>
          </p:cNvPr>
          <p:cNvSpPr txBox="1"/>
          <p:nvPr/>
        </p:nvSpPr>
        <p:spPr>
          <a:xfrm>
            <a:off x="1738864" y="1992459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$1.03</a:t>
            </a:r>
            <a:endParaRPr kumimoji="1" lang="ja-JP" altLang="en-US" sz="600"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C7D690D8-FE80-C141-2BE0-61378E4F82F4}"/>
              </a:ext>
            </a:extLst>
          </p:cNvPr>
          <p:cNvSpPr txBox="1"/>
          <p:nvPr/>
        </p:nvSpPr>
        <p:spPr>
          <a:xfrm>
            <a:off x="3058077" y="19916658"/>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$0.34</a:t>
            </a:r>
            <a:endParaRPr kumimoji="1" lang="ja-JP" altLang="en-US" sz="600" dirty="0">
              <a:latin typeface="游ゴシック" panose="020B0400000000000000" pitchFamily="50" charset="-128"/>
              <a:ea typeface="游ゴシック" panose="020B0400000000000000" pitchFamily="50" charset="-128"/>
            </a:endParaRPr>
          </a:p>
        </p:txBody>
      </p:sp>
      <p:sp>
        <p:nvSpPr>
          <p:cNvPr id="2290" name="テキスト ボックス 2289">
            <a:extLst>
              <a:ext uri="{FF2B5EF4-FFF2-40B4-BE49-F238E27FC236}">
                <a16:creationId xmlns:a16="http://schemas.microsoft.com/office/drawing/2014/main" id="{FD852731-581E-5381-13BA-308FBC041B9C}"/>
              </a:ext>
            </a:extLst>
          </p:cNvPr>
          <p:cNvSpPr txBox="1"/>
          <p:nvPr/>
        </p:nvSpPr>
        <p:spPr>
          <a:xfrm>
            <a:off x="4337603" y="1992459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$80</a:t>
            </a:r>
            <a:endParaRPr kumimoji="1" lang="ja-JP" altLang="en-US" sz="600" dirty="0">
              <a:latin typeface="游ゴシック" panose="020B0400000000000000" pitchFamily="50" charset="-128"/>
              <a:ea typeface="游ゴシック" panose="020B0400000000000000" pitchFamily="50" charset="-128"/>
            </a:endParaRPr>
          </a:p>
        </p:txBody>
      </p:sp>
      <p:sp>
        <p:nvSpPr>
          <p:cNvPr id="2292" name="テキスト ボックス 2291">
            <a:extLst>
              <a:ext uri="{FF2B5EF4-FFF2-40B4-BE49-F238E27FC236}">
                <a16:creationId xmlns:a16="http://schemas.microsoft.com/office/drawing/2014/main" id="{4D7F2A75-1699-13AF-3705-1AEAD7E2784D}"/>
              </a:ext>
            </a:extLst>
          </p:cNvPr>
          <p:cNvSpPr txBox="1"/>
          <p:nvPr/>
        </p:nvSpPr>
        <p:spPr>
          <a:xfrm>
            <a:off x="2985851" y="19332451"/>
            <a:ext cx="1020762" cy="200055"/>
          </a:xfrm>
          <a:prstGeom prst="rect">
            <a:avLst/>
          </a:prstGeom>
          <a:noFill/>
        </p:spPr>
        <p:txBody>
          <a:bodyPr wrap="square" rtlCol="0">
            <a:spAutoFit/>
          </a:bodyPr>
          <a:lstStyle/>
          <a:p>
            <a:r>
              <a:rPr kumimoji="1" lang="en-US" altLang="ja-JP" sz="700" b="1" dirty="0">
                <a:latin typeface="游ゴシック" panose="020B0400000000000000" pitchFamily="50" charset="-128"/>
                <a:ea typeface="游ゴシック" panose="020B0400000000000000" pitchFamily="50" charset="-128"/>
              </a:rPr>
              <a:t>Unit price $1.34</a:t>
            </a:r>
            <a:endParaRPr kumimoji="1" lang="ja-JP" altLang="en-US" sz="700" b="1" dirty="0">
              <a:latin typeface="游ゴシック" panose="020B0400000000000000" pitchFamily="50" charset="-128"/>
              <a:ea typeface="游ゴシック" panose="020B0400000000000000" pitchFamily="50" charset="-128"/>
            </a:endParaRPr>
          </a:p>
        </p:txBody>
      </p:sp>
      <p:sp>
        <p:nvSpPr>
          <p:cNvPr id="2293" name="テキスト ボックス 2292">
            <a:extLst>
              <a:ext uri="{FF2B5EF4-FFF2-40B4-BE49-F238E27FC236}">
                <a16:creationId xmlns:a16="http://schemas.microsoft.com/office/drawing/2014/main" id="{6480E727-2276-FE14-3ADD-CC6EE427B9AA}"/>
              </a:ext>
            </a:extLst>
          </p:cNvPr>
          <p:cNvSpPr txBox="1"/>
          <p:nvPr/>
        </p:nvSpPr>
        <p:spPr>
          <a:xfrm>
            <a:off x="5049922" y="17177134"/>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$19.6</a:t>
            </a:r>
            <a:endParaRPr kumimoji="1" lang="ja-JP" altLang="en-US" sz="600" dirty="0">
              <a:latin typeface="游ゴシック" panose="020B0400000000000000" pitchFamily="50" charset="-128"/>
              <a:ea typeface="游ゴシック" panose="020B0400000000000000" pitchFamily="50" charset="-128"/>
            </a:endParaRPr>
          </a:p>
        </p:txBody>
      </p:sp>
      <p:sp>
        <p:nvSpPr>
          <p:cNvPr id="64" name="テキスト ボックス 63">
            <a:extLst>
              <a:ext uri="{FF2B5EF4-FFF2-40B4-BE49-F238E27FC236}">
                <a16:creationId xmlns:a16="http://schemas.microsoft.com/office/drawing/2014/main" id="{08E8AC40-5C98-FE57-2EA8-B55FF7632731}"/>
              </a:ext>
            </a:extLst>
          </p:cNvPr>
          <p:cNvSpPr txBox="1"/>
          <p:nvPr/>
        </p:nvSpPr>
        <p:spPr>
          <a:xfrm>
            <a:off x="5078758" y="17576968"/>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$3.97</a:t>
            </a:r>
            <a:endParaRPr kumimoji="1" lang="ja-JP" altLang="en-US" sz="600" dirty="0">
              <a:latin typeface="游ゴシック" panose="020B0400000000000000" pitchFamily="50" charset="-128"/>
              <a:ea typeface="游ゴシック" panose="020B0400000000000000" pitchFamily="50" charset="-128"/>
            </a:endParaRPr>
          </a:p>
        </p:txBody>
      </p:sp>
      <p:sp>
        <p:nvSpPr>
          <p:cNvPr id="66" name="テキスト ボックス 65">
            <a:extLst>
              <a:ext uri="{FF2B5EF4-FFF2-40B4-BE49-F238E27FC236}">
                <a16:creationId xmlns:a16="http://schemas.microsoft.com/office/drawing/2014/main" id="{D72883E9-99CB-242B-9145-54559E6D1962}"/>
              </a:ext>
            </a:extLst>
          </p:cNvPr>
          <p:cNvSpPr txBox="1"/>
          <p:nvPr/>
        </p:nvSpPr>
        <p:spPr>
          <a:xfrm>
            <a:off x="2983464" y="188780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$6.51</a:t>
            </a:r>
            <a:endParaRPr kumimoji="1" lang="ja-JP" altLang="en-US" sz="600" dirty="0">
              <a:latin typeface="游ゴシック" panose="020B0400000000000000" pitchFamily="50" charset="-128"/>
              <a:ea typeface="游ゴシック" panose="020B0400000000000000" pitchFamily="50" charset="-128"/>
            </a:endParaRPr>
          </a:p>
        </p:txBody>
      </p:sp>
      <p:sp>
        <p:nvSpPr>
          <p:cNvPr id="67" name="テキスト ボックス 66">
            <a:extLst>
              <a:ext uri="{FF2B5EF4-FFF2-40B4-BE49-F238E27FC236}">
                <a16:creationId xmlns:a16="http://schemas.microsoft.com/office/drawing/2014/main" id="{D4AF66D7-DD04-49D3-DDAB-7C0702716BD9}"/>
              </a:ext>
            </a:extLst>
          </p:cNvPr>
          <p:cNvSpPr txBox="1"/>
          <p:nvPr/>
        </p:nvSpPr>
        <p:spPr>
          <a:xfrm>
            <a:off x="1694632" y="18878052"/>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$6.51</a:t>
            </a:r>
            <a:endParaRPr kumimoji="1" lang="ja-JP" altLang="en-US" sz="600" dirty="0">
              <a:latin typeface="游ゴシック" panose="020B0400000000000000" pitchFamily="50" charset="-128"/>
              <a:ea typeface="游ゴシック" panose="020B0400000000000000" pitchFamily="50" charset="-128"/>
            </a:endParaRPr>
          </a:p>
        </p:txBody>
      </p:sp>
      <p:sp>
        <p:nvSpPr>
          <p:cNvPr id="68" name="テキスト ボックス 67">
            <a:extLst>
              <a:ext uri="{FF2B5EF4-FFF2-40B4-BE49-F238E27FC236}">
                <a16:creationId xmlns:a16="http://schemas.microsoft.com/office/drawing/2014/main" id="{7FFE36F1-AEB1-A3B2-81FD-9EB4AB0AFE21}"/>
              </a:ext>
            </a:extLst>
          </p:cNvPr>
          <p:cNvSpPr txBox="1"/>
          <p:nvPr/>
        </p:nvSpPr>
        <p:spPr>
          <a:xfrm>
            <a:off x="4325759" y="17452005"/>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16.79</a:t>
            </a:r>
            <a:endParaRPr kumimoji="1" lang="ja-JP" altLang="en-US" sz="600" dirty="0">
              <a:latin typeface="游ゴシック" panose="020B0400000000000000" pitchFamily="50" charset="-128"/>
              <a:ea typeface="游ゴシック" panose="020B0400000000000000" pitchFamily="50" charset="-128"/>
            </a:endParaRPr>
          </a:p>
        </p:txBody>
      </p:sp>
      <p:sp>
        <p:nvSpPr>
          <p:cNvPr id="69" name="テキスト ボックス 68">
            <a:extLst>
              <a:ext uri="{FF2B5EF4-FFF2-40B4-BE49-F238E27FC236}">
                <a16:creationId xmlns:a16="http://schemas.microsoft.com/office/drawing/2014/main" id="{FC635E2A-22EA-D023-AC1F-565223A7E3D2}"/>
              </a:ext>
            </a:extLst>
          </p:cNvPr>
          <p:cNvSpPr txBox="1"/>
          <p:nvPr/>
        </p:nvSpPr>
        <p:spPr>
          <a:xfrm>
            <a:off x="5077251" y="18414503"/>
            <a:ext cx="1020762" cy="184666"/>
          </a:xfrm>
          <a:prstGeom prst="rect">
            <a:avLst/>
          </a:prstGeom>
          <a:noFill/>
        </p:spPr>
        <p:txBody>
          <a:bodyPr wrap="square" rtlCol="0">
            <a:spAutoFit/>
          </a:bodyPr>
          <a:lstStyle/>
          <a:p>
            <a:r>
              <a:rPr kumimoji="1" lang="en-US" altLang="ja-JP" sz="600" dirty="0">
                <a:latin typeface="游ゴシック" panose="020B0400000000000000" pitchFamily="50" charset="-128"/>
                <a:ea typeface="游ゴシック" panose="020B0400000000000000" pitchFamily="50" charset="-128"/>
              </a:rPr>
              <a:t>Unit price $0.1</a:t>
            </a:r>
            <a:endParaRPr kumimoji="1" lang="ja-JP" altLang="en-US" sz="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33229</TotalTime>
  <Words>4776</Words>
  <Application>Microsoft Office PowerPoint</Application>
  <PresentationFormat>ユーザー設定</PresentationFormat>
  <Paragraphs>437</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Roboto Condensed</vt:lpstr>
      <vt:lpstr>Bahnschrift SemiCondensed</vt:lpstr>
      <vt:lpstr>Arial</vt:lpstr>
      <vt:lpstr>Cascadia Code</vt:lpstr>
      <vt:lpstr>メイリオ</vt:lpstr>
      <vt:lpstr>Roboto Black</vt:lpstr>
      <vt:lpstr>游ゴシック</vt:lpstr>
      <vt:lpstr>Arial Narrow Bold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69</cp:revision>
  <cp:lastPrinted>2025-06-22T01:51:05Z</cp:lastPrinted>
  <dcterms:modified xsi:type="dcterms:W3CDTF">2025-07-01T09:26:15Z</dcterms:modified>
</cp:coreProperties>
</file>